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61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30"/>
    <p:restoredTop sz="94658"/>
  </p:normalViewPr>
  <p:slideViewPr>
    <p:cSldViewPr snapToGrid="0">
      <p:cViewPr varScale="1">
        <p:scale>
          <a:sx n="120" d="100"/>
          <a:sy n="120" d="100"/>
        </p:scale>
        <p:origin x="9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60685-D906-0442-A18E-ED8C846E3356}" type="datetimeFigureOut">
              <a:rPr lang="en-US" smtClean="0"/>
              <a:t>2/10/26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F39FA2-0DF5-B34E-96C1-200E767B4C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1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B531D-0F3F-9705-1D1D-BEDC1696C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26974C-1444-19FD-8B6C-E1B1B77075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8BE967-746B-73F0-0510-49AB24F9C9F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F80AA4E-F0BD-3943-BB69-C19F5D40DC0C}" type="datetime1">
              <a:rPr lang="en-US" smtClean="0"/>
              <a:t>2/10/26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81268-747A-9EC0-7514-8E47F9009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FC851-9B8E-9244-7545-FD04EFEAB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49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9D914-0CA8-991B-1E95-4CD9B7E87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86D6DE-8478-B2C6-CEDF-D289A81866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F525E-39D0-8E1C-5982-DE0DBF1A1E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932DB7-635A-8243-A452-FAE8AD23FD60}" type="datetime1">
              <a:rPr lang="en-US" smtClean="0"/>
              <a:t>2/10/26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98797-C315-3E07-9F48-73BEBBBFC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F834D0-C719-02DE-BEC7-2391A1546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620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DAFC41-D2BA-1010-CD52-D3B97F89B9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79D5D4-427A-5321-AA81-81E060226D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52F76A-CA80-AC2B-8E40-4FC8900116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A70F67F-659D-084A-95A7-C5B68714CB0C}" type="datetime1">
              <a:rPr lang="en-US" smtClean="0"/>
              <a:t>2/10/26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F9725D-92DF-74F6-3999-140E5FDCC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04C49F-F1F1-3D01-1AD0-5D8A6B65F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2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CCE05-BF51-A931-637C-F0F411B26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130D6-D6E3-4FFF-A884-F9322E1AB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7F7BE-8250-32EC-014E-770DBB59D3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4FDEA2-EA60-664B-9928-69F0BE86DA9F}" type="datetime1">
              <a:rPr lang="en-US" smtClean="0"/>
              <a:t>2/10/26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CBA8D-F222-6C47-2430-E3EF3DA83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FF810-827F-6A2C-4E52-42DA29077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532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8775F-7749-1961-0C22-A5860FD99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E1D145-CA48-753E-C831-A5EB36092C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81682-B9D3-AB0B-7A75-353CE24AF7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392D98-6EC5-954B-BA8A-060AA4D43957}" type="datetime1">
              <a:rPr lang="en-US" smtClean="0"/>
              <a:t>2/10/26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C5E56C-0D41-7F4A-4B3E-E51840BDF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59AE03-FCED-39CF-79DD-0883D5996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458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8D5AD-C110-BE4B-21B3-603D62D2D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E6698-3999-6149-AACF-D3BFD90CB2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30FB8F-3A08-C296-B9E5-A63C614801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BACC1F-C91F-E3E8-54FE-90EFE0FD2B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ED84FF-AC7C-0946-8D99-9D1BE4EDED63}" type="datetime1">
              <a:rPr lang="en-US" smtClean="0"/>
              <a:t>2/10/26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A4D279-62A9-AE5B-D4E4-05631AD3E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67661E-ED4E-66CD-7837-C689694A7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313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38150-073F-8779-B776-192180879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0ACD82-66C6-643E-1AFC-F134D96B56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A5456C-8A1F-3421-27D2-32924B1E75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815FBA-C014-1336-73A9-7B3ACBA198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64AA32-1B28-FBF2-2F27-BE9482718D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EA667B-ABDF-F567-5B61-BC074E477F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7D6747-89F2-C44B-822B-D50BF6B361C9}" type="datetime1">
              <a:rPr lang="en-US" smtClean="0"/>
              <a:t>2/10/26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45181F-CBAF-9374-EA37-B2E143A7F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13E00B-1015-FD18-27F2-460613A5D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350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10D2B-649D-0CA9-B298-5E6D9A6DB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E1B28C-F576-0F2F-A11D-EC2DCE9DB0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C30DAEC-879B-744D-8F11-9B893131FCE9}" type="datetime1">
              <a:rPr lang="en-US" smtClean="0"/>
              <a:t>2/10/26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DF351A-DF32-3547-9A2E-C3E0A71DC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246D7-A45A-AE7B-39E4-00E46E01C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482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527980-EDC1-2E4B-968E-2681FAFF61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E189D8-14F6-8840-9912-1339A84D43A6}" type="datetime1">
              <a:rPr lang="en-US" smtClean="0"/>
              <a:t>2/10/26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10548B-37B0-6D5D-3929-4742040C2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D33505-3452-5186-8834-BED9ADF46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664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E68C0-1FF6-83FD-5C6F-B15D3FDDE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B4CA0-A1E3-C5A3-6049-F3404DE87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838382-D28C-7966-8FE2-236CB1EB9E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4F4262-CCEC-5E25-7483-AB63400824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3E9146-B0B2-BD42-B318-D7C82EEC32A3}" type="datetime1">
              <a:rPr lang="en-US" smtClean="0"/>
              <a:t>2/10/26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9AC000-DA3A-0EC0-108B-B4029A912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F1A51C-6C4F-C879-DC0E-83FAE5BF8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750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36D48-5AC8-0003-6D99-3D4DDE6EF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AF8102-79DB-82F0-C605-C353B8FA9D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520E0D-9C46-77BC-B177-3D12380DE5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62DE03-61E7-3DF1-9656-51A94D6D4A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6D67821-11DD-5642-A721-0B9431C1CF14}" type="datetime1">
              <a:rPr lang="en-US" smtClean="0"/>
              <a:t>2/10/26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70B7F-A324-33C9-98EC-41246ED7A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A582BE-0C23-AA23-B996-43AD4994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471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BD463E-438C-0E35-7912-016EA2F29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1B51D3-6063-780C-5591-2BE10ACFBD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E22E11-DCEE-678B-2239-8E0D63EF8D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24508" y="6381474"/>
            <a:ext cx="109429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b="0" dirty="0"/>
              <a:t>Mission to Mars – Build Your Own Robotic Rover © 2026 Arun Abraham. Free for non-commercial educational use. See MMCL-1.1 for licensing details.</a:t>
            </a:r>
          </a:p>
        </p:txBody>
      </p:sp>
    </p:spTree>
    <p:extLst>
      <p:ext uri="{BB962C8B-B14F-4D97-AF65-F5344CB8AC3E}">
        <p14:creationId xmlns:p14="http://schemas.microsoft.com/office/powerpoint/2010/main" val="1376061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Racecars on track">
            <a:extLst>
              <a:ext uri="{FF2B5EF4-FFF2-40B4-BE49-F238E27FC236}">
                <a16:creationId xmlns:a16="http://schemas.microsoft.com/office/drawing/2014/main" id="{C83588CC-1681-ED4B-D646-F6788A5E843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9777" b="-1"/>
          <a:stretch>
            <a:fillRect/>
          </a:stretch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DD3EA2-EE64-5A6C-98ED-11B949CCF6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8625" y="370334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 dirty="0">
                <a:solidFill>
                  <a:srgbClr val="FFFFFF"/>
                </a:solidFill>
              </a:rPr>
              <a:t>Race Your Rovers</a:t>
            </a:r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chemeClr val="accent2"/>
                </a:solidFill>
              </a:rPr>
              <a:t>Mecanum Edition</a:t>
            </a:r>
            <a:br>
              <a:rPr lang="en-US" sz="5400" dirty="0"/>
            </a:br>
            <a:endParaRPr lang="en-US" sz="5200" dirty="0">
              <a:solidFill>
                <a:srgbClr val="FFFFFF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8DBF7-5875-D711-E320-9117F567A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48145" y="6356350"/>
            <a:ext cx="10865923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rgbClr val="FFFFFF"/>
                </a:solidFill>
              </a:rPr>
              <a:t>Mission to Mars – Build Your Own Robotic Rover © 2026 Arun Abraham. Free for non-commercial educational use. See MMCL-1.1 for licensing details.</a:t>
            </a:r>
          </a:p>
        </p:txBody>
      </p:sp>
    </p:spTree>
    <p:extLst>
      <p:ext uri="{BB962C8B-B14F-4D97-AF65-F5344CB8AC3E}">
        <p14:creationId xmlns:p14="http://schemas.microsoft.com/office/powerpoint/2010/main" val="3906763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D214C-6BE9-838D-F4E0-AEF5F4119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262FF-CD40-9F50-C9F1-AF6910D05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Relay race – each member of a group drives the robot at least once.</a:t>
            </a:r>
          </a:p>
          <a:p>
            <a:r>
              <a:rPr lang="en-US" dirty="0"/>
              <a:t>Push one “Sample” at a time to the ”Collection Zone”</a:t>
            </a:r>
          </a:p>
          <a:p>
            <a:r>
              <a:rPr lang="en-US" dirty="0"/>
              <a:t>Fastest Time Wins</a:t>
            </a:r>
          </a:p>
          <a:p>
            <a:endParaRPr lang="en-US" dirty="0"/>
          </a:p>
          <a:p>
            <a:r>
              <a:rPr lang="en-US" dirty="0"/>
              <a:t>Should be much faster than with Differential</a:t>
            </a:r>
          </a:p>
          <a:p>
            <a:pPr marL="0" indent="0">
              <a:buNone/>
            </a:pPr>
            <a:r>
              <a:rPr lang="en-US" dirty="0"/>
              <a:t>   drivetrain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860C5-4D82-3B5E-78A2-56B6B8837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pic>
        <p:nvPicPr>
          <p:cNvPr id="5" name="Picture 4" descr="FTC 2024-2025 Into the Deep Element ＂Sample＂ Easy Print by aonarcan |  Download free STL model | Printables.com">
            <a:extLst>
              <a:ext uri="{FF2B5EF4-FFF2-40B4-BE49-F238E27FC236}">
                <a16:creationId xmlns:a16="http://schemas.microsoft.com/office/drawing/2014/main" id="{E28D2BCB-A8A0-B0FD-3CB6-5AB7DB853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8518" y="3523974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575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101</Words>
  <Application>Microsoft Macintosh PowerPoint</Application>
  <PresentationFormat>Widescreen</PresentationFormat>
  <Paragraphs>10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Race Your Rovers Mecanum Edition </vt:lpstr>
      <vt:lpstr>Rules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Arun Abraham</dc:creator>
  <cp:lastModifiedBy>Aarush Abraham</cp:lastModifiedBy>
  <cp:revision>10</cp:revision>
  <dcterms:created xsi:type="dcterms:W3CDTF">2025-07-13T21:58:26Z</dcterms:created>
  <dcterms:modified xsi:type="dcterms:W3CDTF">2026-02-11T03:56:11Z</dcterms:modified>
</cp:coreProperties>
</file>

<file path=docProps/thumbnail.jpeg>
</file>